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5" r:id="rId11"/>
    <p:sldId id="267" r:id="rId12"/>
    <p:sldId id="275" r:id="rId13"/>
    <p:sldId id="273" r:id="rId14"/>
    <p:sldId id="271" r:id="rId15"/>
    <p:sldId id="266" r:id="rId16"/>
    <p:sldId id="268" r:id="rId17"/>
    <p:sldId id="269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doe1234@student.rcschools.net" TargetMode="External"/><Relationship Id="rId2" Type="http://schemas.openxmlformats.org/officeDocument/2006/relationships/hyperlink" Target="mailto:username@student.rcschool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hyperlink" Target="mailto:Email@rcschools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elp@rcschools.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365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53559" y="3519074"/>
            <a:ext cx="10285053" cy="550333"/>
          </a:xfrm>
        </p:spPr>
        <p:txBody>
          <a:bodyPr/>
          <a:lstStyle/>
          <a:p>
            <a:r>
              <a:rPr lang="en-US" dirty="0" smtClean="0"/>
              <a:t>FREE Microsoft Office, online storage, Email, Calendars, and more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office 365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Scan the </a:t>
            </a:r>
            <a:r>
              <a:rPr lang="en-US" dirty="0" err="1" smtClean="0"/>
              <a:t>qr</a:t>
            </a:r>
            <a:r>
              <a:rPr lang="en-US" dirty="0" smtClean="0"/>
              <a:t> code in your brochure to download the manual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43" y="2063396"/>
            <a:ext cx="2758025" cy="2758025"/>
          </a:xfrm>
        </p:spPr>
      </p:pic>
    </p:spTree>
    <p:extLst>
      <p:ext uri="{BB962C8B-B14F-4D97-AF65-F5344CB8AC3E}">
        <p14:creationId xmlns:p14="http://schemas.microsoft.com/office/powerpoint/2010/main" val="20830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Office 365 important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can you do in office 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9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Microsoft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Download Microsoft office on five devices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53" y="2166427"/>
            <a:ext cx="5606986" cy="37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on Sloan - Outlook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09127" y="942392"/>
            <a:ext cx="522514" cy="2892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10077061" y="1334278"/>
            <a:ext cx="298580" cy="3918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1803224" y="1334278"/>
            <a:ext cx="242596" cy="317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3713583" y="1124338"/>
            <a:ext cx="317241" cy="4198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Jason Sloan - Outlook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01217" y="550506"/>
            <a:ext cx="1184987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51" y="923155"/>
            <a:ext cx="5834063" cy="1904591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079948" y="2640558"/>
            <a:ext cx="558282" cy="11196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1212979" y="1875452"/>
            <a:ext cx="559837" cy="998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17241" y="1875453"/>
            <a:ext cx="541175" cy="998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226698" y="1875452"/>
            <a:ext cx="550506" cy="9983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on Sloan - Outlook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Left-Up Arrow 3"/>
          <p:cNvSpPr/>
          <p:nvPr/>
        </p:nvSpPr>
        <p:spPr>
          <a:xfrm rot="16200000">
            <a:off x="1429918" y="-109633"/>
            <a:ext cx="2957805" cy="4408712"/>
          </a:xfrm>
          <a:prstGeom prst="leftUpArrow">
            <a:avLst>
              <a:gd name="adj1" fmla="val 18182"/>
              <a:gd name="adj2" fmla="val 15483"/>
              <a:gd name="adj3" fmla="val 2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4906" y="895739"/>
            <a:ext cx="3125755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Create appointments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651518" y="3890869"/>
            <a:ext cx="4516017" cy="7557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Teachers can share calendars with you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638522" y="2537927"/>
            <a:ext cx="2444621" cy="375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Your appointments will sync with your mobile device </a:t>
            </a: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Teachers can attach files to events they share with you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3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on Sloan - Outlook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25550" y="3778898"/>
            <a:ext cx="7053943" cy="1436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Add tasks to help you keep up with everything you have going on 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Bent-Up Arrow 3"/>
          <p:cNvSpPr/>
          <p:nvPr/>
        </p:nvSpPr>
        <p:spPr>
          <a:xfrm rot="16200000">
            <a:off x="1488234" y="116632"/>
            <a:ext cx="3125756" cy="4198776"/>
          </a:xfrm>
          <a:prstGeom prst="bentUpArrow">
            <a:avLst>
              <a:gd name="adj1" fmla="val 15625"/>
              <a:gd name="adj2" fmla="val 14974"/>
              <a:gd name="adj3" fmla="val 2161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rive for Busines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2481943" y="2015413"/>
            <a:ext cx="541175" cy="653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85788" y="1614196"/>
            <a:ext cx="42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Once your files are in the cloud, they are always accessible. Even at home. </a:t>
            </a:r>
          </a:p>
        </p:txBody>
      </p:sp>
      <p:sp>
        <p:nvSpPr>
          <p:cNvPr id="5" name="Left Arrow 4"/>
          <p:cNvSpPr/>
          <p:nvPr/>
        </p:nvSpPr>
        <p:spPr>
          <a:xfrm>
            <a:off x="849086" y="1845128"/>
            <a:ext cx="550506" cy="340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5788" y="2668556"/>
            <a:ext cx="3946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Share files with people and have them share files with you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Remember! When you share a file as </a:t>
            </a:r>
            <a:r>
              <a:rPr lang="en-US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 edit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can do anything to the file you can, including delete!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694784" y="4516793"/>
            <a:ext cx="550506" cy="3405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eDrive for Business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614196" y="2080727"/>
            <a:ext cx="559837" cy="10543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76457" y="1961575"/>
            <a:ext cx="414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Create and edit Office files from directly within your email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6457" y="4188185"/>
            <a:ext cx="414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Share your files with your teacher instead of printing or emailing them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281127" y="4236098"/>
            <a:ext cx="2211355" cy="5505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08" y="870983"/>
            <a:ext cx="2686425" cy="3772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857" y="5143597"/>
            <a:ext cx="5895975" cy="15906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200262" y="5784978"/>
            <a:ext cx="895738" cy="307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077477" y="2920485"/>
            <a:ext cx="550507" cy="3452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76457" y="2757196"/>
            <a:ext cx="4142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OneNote allows you take notes using any device and supports handwriting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61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 animBg="1"/>
      <p:bldP spid="6" grpId="1" animBg="1"/>
      <p:bldP spid="11" grpId="0" animBg="1"/>
      <p:bldP spid="11" grpId="1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2575250" y="587828"/>
            <a:ext cx="2687216" cy="905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0417" y="717197"/>
            <a:ext cx="414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Scan the QR code to get directions to sync your mobile device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17" y="1645749"/>
            <a:ext cx="3477110" cy="3286584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2369976" y="2015412"/>
            <a:ext cx="653142" cy="404015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0"/>
            <a:ext cx="2423551" cy="63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FREE Microsoft Office and Cloud Storage</a:t>
            </a:r>
          </a:p>
          <a:p>
            <a:endParaRPr lang="en-US" dirty="0"/>
          </a:p>
          <a:p>
            <a:r>
              <a:rPr lang="en-US" dirty="0" smtClean="0"/>
              <a:t>Single Sign On</a:t>
            </a:r>
          </a:p>
          <a:p>
            <a:endParaRPr lang="en-US" dirty="0"/>
          </a:p>
          <a:p>
            <a:r>
              <a:rPr lang="en-US" dirty="0" smtClean="0"/>
              <a:t>Appropriate email Use (not private)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and email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7197811" cy="3311189"/>
          </a:xfrm>
        </p:spPr>
        <p:txBody>
          <a:bodyPr anchor="t"/>
          <a:lstStyle/>
          <a:p>
            <a:r>
              <a:rPr lang="en-US" dirty="0" smtClean="0"/>
              <a:t>Single sign on </a:t>
            </a:r>
          </a:p>
          <a:p>
            <a:pPr lvl="1"/>
            <a:r>
              <a:rPr lang="en-US" dirty="0" smtClean="0"/>
              <a:t>When you log into the computer you are logged into your email account </a:t>
            </a:r>
          </a:p>
          <a:p>
            <a:pPr lvl="1"/>
            <a:r>
              <a:rPr lang="en-US" dirty="0" smtClean="0"/>
              <a:t>Applies at school only (use Google Chrome)</a:t>
            </a:r>
          </a:p>
          <a:p>
            <a:r>
              <a:rPr lang="en-US" dirty="0" smtClean="0"/>
              <a:t>Always log off the computer</a:t>
            </a:r>
          </a:p>
          <a:p>
            <a:r>
              <a:rPr lang="en-US" dirty="0" smtClean="0"/>
              <a:t>Never share your account </a:t>
            </a:r>
          </a:p>
          <a:p>
            <a:r>
              <a:rPr lang="en-US" dirty="0" smtClean="0"/>
              <a:t>Why is this so important?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945" y="1399894"/>
            <a:ext cx="3112467" cy="242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10445578" y="2886254"/>
            <a:ext cx="1194487" cy="35945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81" y="4445256"/>
            <a:ext cx="3220446" cy="802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7071397" y="4575791"/>
            <a:ext cx="1222310" cy="5411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build="p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51928"/>
            <a:ext cx="10394707" cy="5122658"/>
          </a:xfrm>
        </p:spPr>
        <p:txBody>
          <a:bodyPr anchor="t"/>
          <a:lstStyle/>
          <a:p>
            <a:r>
              <a:rPr lang="en-US" dirty="0" smtClean="0"/>
              <a:t>Your email address is your </a:t>
            </a:r>
            <a:r>
              <a:rPr lang="en-US" dirty="0" smtClean="0">
                <a:hlinkClick r:id="rId2"/>
              </a:rPr>
              <a:t>username@student.rcschools.net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jdoe1234@student.rcschools.net</a:t>
            </a:r>
            <a:endParaRPr lang="en-US" dirty="0" smtClean="0"/>
          </a:p>
          <a:p>
            <a:r>
              <a:rPr lang="en-US" dirty="0" smtClean="0"/>
              <a:t>To access your email from somewhere other than school </a:t>
            </a:r>
          </a:p>
          <a:p>
            <a:pPr lvl="1"/>
            <a:r>
              <a:rPr lang="en-US" smtClean="0">
                <a:hlinkClick r:id="rId4"/>
              </a:rPr>
              <a:t>Email.rcschools.net</a:t>
            </a:r>
            <a:r>
              <a:rPr lang="en-US" smtClean="0"/>
              <a:t>  </a:t>
            </a:r>
            <a:endParaRPr lang="en-US" dirty="0" smtClean="0"/>
          </a:p>
          <a:p>
            <a:pPr lvl="1"/>
            <a:r>
              <a:rPr lang="en-US" dirty="0" smtClean="0"/>
              <a:t>You will have to enter your username and password</a:t>
            </a:r>
            <a:endParaRPr lang="en-US" dirty="0"/>
          </a:p>
        </p:txBody>
      </p:sp>
      <p:pic>
        <p:nvPicPr>
          <p:cNvPr id="2" name="Picture 1" descr="Authentication Requir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55" y="2530327"/>
            <a:ext cx="3886742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  <p:bldP spid="3" grpId="4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email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 smtClean="0"/>
              <a:t>What that means</a:t>
            </a:r>
          </a:p>
          <a:p>
            <a:pPr lvl="1"/>
            <a:r>
              <a:rPr lang="en-US" dirty="0" smtClean="0"/>
              <a:t>Not a personal account</a:t>
            </a:r>
          </a:p>
          <a:p>
            <a:pPr lvl="1"/>
            <a:r>
              <a:rPr lang="en-US" dirty="0" smtClean="0"/>
              <a:t>Not private </a:t>
            </a:r>
          </a:p>
          <a:p>
            <a:r>
              <a:rPr lang="en-US" dirty="0" smtClean="0"/>
              <a:t>School officials can access your account at any time</a:t>
            </a:r>
          </a:p>
          <a:p>
            <a:pPr lvl="1"/>
            <a:r>
              <a:rPr lang="en-US" dirty="0" smtClean="0"/>
              <a:t>It is monitored and filtered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email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 smtClean="0"/>
              <a:t>Teachers and classmates (pertaining to classes)</a:t>
            </a:r>
          </a:p>
          <a:p>
            <a:r>
              <a:rPr lang="en-US" dirty="0" smtClean="0"/>
              <a:t>Guidance counselors</a:t>
            </a:r>
          </a:p>
          <a:p>
            <a:r>
              <a:rPr lang="en-US" dirty="0" smtClean="0"/>
              <a:t>Universities and colleges</a:t>
            </a:r>
          </a:p>
          <a:p>
            <a:r>
              <a:rPr lang="en-US" dirty="0" smtClean="0"/>
              <a:t>Coaches, club sponsors </a:t>
            </a:r>
          </a:p>
          <a:p>
            <a:r>
              <a:rPr lang="en-US" dirty="0" smtClean="0"/>
              <a:t>Accounts remain active until you graduate or leave the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 smtClean="0"/>
              <a:t>Inappropriate use of email will result in disciplinary action</a:t>
            </a:r>
          </a:p>
          <a:p>
            <a:pPr lvl="1"/>
            <a:r>
              <a:rPr lang="en-US" dirty="0" smtClean="0"/>
              <a:t>Words, content, and topics are filtered</a:t>
            </a:r>
          </a:p>
          <a:p>
            <a:pPr lvl="1"/>
            <a:r>
              <a:rPr lang="en-US" dirty="0" smtClean="0"/>
              <a:t>If something gets flagged the district will see it but not the person you sent it to</a:t>
            </a:r>
          </a:p>
          <a:p>
            <a:pPr lvl="1"/>
            <a:r>
              <a:rPr lang="en-US" dirty="0" smtClean="0"/>
              <a:t>You can change your profile pic, must be appropriate </a:t>
            </a:r>
          </a:p>
          <a:p>
            <a:pPr lvl="2"/>
            <a:r>
              <a:rPr lang="en-US" dirty="0" smtClean="0"/>
              <a:t>This is not your </a:t>
            </a:r>
            <a:r>
              <a:rPr lang="en-US" dirty="0" err="1" smtClean="0"/>
              <a:t>facebook</a:t>
            </a:r>
            <a:r>
              <a:rPr lang="en-US" dirty="0" smtClean="0"/>
              <a:t> or twitter account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444" y="3430642"/>
            <a:ext cx="4714004" cy="2029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4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  <p:bldP spid="3" grpId="4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 smtClean="0"/>
              <a:t>If you do get something </a:t>
            </a:r>
          </a:p>
          <a:p>
            <a:pPr lvl="1"/>
            <a:r>
              <a:rPr lang="en-US" dirty="0" smtClean="0"/>
              <a:t>Inappropriate</a:t>
            </a:r>
          </a:p>
          <a:p>
            <a:pPr lvl="1"/>
            <a:r>
              <a:rPr lang="en-US" dirty="0" smtClean="0"/>
              <a:t>Spam</a:t>
            </a:r>
          </a:p>
          <a:p>
            <a:pPr lvl="1"/>
            <a:r>
              <a:rPr lang="en-US" dirty="0" smtClean="0"/>
              <a:t>Uncomfortable</a:t>
            </a:r>
          </a:p>
          <a:p>
            <a:r>
              <a:rPr lang="en-US" dirty="0" smtClean="0"/>
              <a:t>Forward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help@rcschools.net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47" y="2235921"/>
            <a:ext cx="5369259" cy="1483069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>
            <a:off x="2067613" y="2721935"/>
            <a:ext cx="6821206" cy="13825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  <p:bldP spid="3" grpId="4" uiExpand="1" build="p"/>
      <p:bldP spid="5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 smtClean="0"/>
              <a:t>You have cloud storage in your email </a:t>
            </a:r>
          </a:p>
          <a:p>
            <a:pPr lvl="1"/>
            <a:r>
              <a:rPr lang="en-US" dirty="0" smtClean="0"/>
              <a:t>It is monitored for content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29" y="3040912"/>
            <a:ext cx="8470611" cy="24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656</TotalTime>
  <Words>408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Aharoni</vt:lpstr>
      <vt:lpstr>Arial</vt:lpstr>
      <vt:lpstr>Impact</vt:lpstr>
      <vt:lpstr>Main Event</vt:lpstr>
      <vt:lpstr>Office 365 </vt:lpstr>
      <vt:lpstr>Objectives</vt:lpstr>
      <vt:lpstr>Login and email address</vt:lpstr>
      <vt:lpstr>PowerPoint Presentation</vt:lpstr>
      <vt:lpstr>Corporate email account</vt:lpstr>
      <vt:lpstr>Appropriate email usage</vt:lpstr>
      <vt:lpstr>Disciplinary Action</vt:lpstr>
      <vt:lpstr>Inappropriate email</vt:lpstr>
      <vt:lpstr>OneDrive</vt:lpstr>
      <vt:lpstr>How to use office 365</vt:lpstr>
      <vt:lpstr>Office 365 important features</vt:lpstr>
      <vt:lpstr>Free Microsoft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</dc:title>
  <dc:creator>Jason Sloan</dc:creator>
  <cp:lastModifiedBy>Christina Tibbs</cp:lastModifiedBy>
  <cp:revision>29</cp:revision>
  <dcterms:created xsi:type="dcterms:W3CDTF">2015-05-07T12:15:18Z</dcterms:created>
  <dcterms:modified xsi:type="dcterms:W3CDTF">2015-08-18T03:13:55Z</dcterms:modified>
</cp:coreProperties>
</file>